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2AC77-05D7-4812-B3C2-7C6E1FDB2DB3}" v="9" dt="2023-01-08T22:52:35.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Bifaro" userId="17e6c1e68ab0e91f" providerId="LiveId" clId="{E622AC77-05D7-4812-B3C2-7C6E1FDB2DB3}"/>
    <pc:docChg chg="undo custSel addSld delSld modSld addMainMaster delMainMaster">
      <pc:chgData name="Mary Bifaro" userId="17e6c1e68ab0e91f" providerId="LiveId" clId="{E622AC77-05D7-4812-B3C2-7C6E1FDB2DB3}" dt="2023-01-08T22:59:53.747" v="1456" actId="20577"/>
      <pc:docMkLst>
        <pc:docMk/>
      </pc:docMkLst>
      <pc:sldChg chg="addSp delSp modSp mod setBg modClrScheme chgLayout">
        <pc:chgData name="Mary Bifaro" userId="17e6c1e68ab0e91f" providerId="LiveId" clId="{E622AC77-05D7-4812-B3C2-7C6E1FDB2DB3}" dt="2023-01-08T22:50:01.902" v="1447" actId="20577"/>
        <pc:sldMkLst>
          <pc:docMk/>
          <pc:sldMk cId="2419380819" sldId="256"/>
        </pc:sldMkLst>
        <pc:spChg chg="mod">
          <ac:chgData name="Mary Bifaro" userId="17e6c1e68ab0e91f" providerId="LiveId" clId="{E622AC77-05D7-4812-B3C2-7C6E1FDB2DB3}" dt="2023-01-08T21:48:31.318" v="5" actId="26606"/>
          <ac:spMkLst>
            <pc:docMk/>
            <pc:sldMk cId="2419380819" sldId="256"/>
            <ac:spMk id="2" creationId="{866DA179-396F-C431-FE99-43798E59C6E8}"/>
          </ac:spMkLst>
        </pc:spChg>
        <pc:spChg chg="mod">
          <ac:chgData name="Mary Bifaro" userId="17e6c1e68ab0e91f" providerId="LiveId" clId="{E622AC77-05D7-4812-B3C2-7C6E1FDB2DB3}" dt="2023-01-08T22:50:01.902" v="1447" actId="20577"/>
          <ac:spMkLst>
            <pc:docMk/>
            <pc:sldMk cId="2419380819" sldId="256"/>
            <ac:spMk id="3" creationId="{47AE54F4-815A-106B-2956-9A3B43DD6C94}"/>
          </ac:spMkLst>
        </pc:spChg>
        <pc:spChg chg="del">
          <ac:chgData name="Mary Bifaro" userId="17e6c1e68ab0e91f" providerId="LiveId" clId="{E622AC77-05D7-4812-B3C2-7C6E1FDB2DB3}" dt="2023-01-08T21:47:45.996" v="0" actId="26606"/>
          <ac:spMkLst>
            <pc:docMk/>
            <pc:sldMk cId="2419380819" sldId="256"/>
            <ac:spMk id="9" creationId="{1DB043B4-68C6-45B9-82AC-A5800EADB8DB}"/>
          </ac:spMkLst>
        </pc:spChg>
        <pc:spChg chg="del">
          <ac:chgData name="Mary Bifaro" userId="17e6c1e68ab0e91f" providerId="LiveId" clId="{E622AC77-05D7-4812-B3C2-7C6E1FDB2DB3}" dt="2023-01-08T21:47:45.996" v="0" actId="26606"/>
          <ac:spMkLst>
            <pc:docMk/>
            <pc:sldMk cId="2419380819" sldId="256"/>
            <ac:spMk id="15" creationId="{41AC6C06-99FE-4BA1-BC82-8406A424CD67}"/>
          </ac:spMkLst>
        </pc:spChg>
        <pc:spChg chg="del">
          <ac:chgData name="Mary Bifaro" userId="17e6c1e68ab0e91f" providerId="LiveId" clId="{E622AC77-05D7-4812-B3C2-7C6E1FDB2DB3}" dt="2023-01-08T21:47:45.996" v="0" actId="26606"/>
          <ac:spMkLst>
            <pc:docMk/>
            <pc:sldMk cId="2419380819" sldId="256"/>
            <ac:spMk id="17" creationId="{7AEC842D-C905-4DEA-B1C3-CA51995C572A}"/>
          </ac:spMkLst>
        </pc:spChg>
        <pc:spChg chg="add del">
          <ac:chgData name="Mary Bifaro" userId="17e6c1e68ab0e91f" providerId="LiveId" clId="{E622AC77-05D7-4812-B3C2-7C6E1FDB2DB3}" dt="2023-01-08T21:47:50.770" v="2" actId="26606"/>
          <ac:spMkLst>
            <pc:docMk/>
            <pc:sldMk cId="2419380819" sldId="256"/>
            <ac:spMk id="19" creationId="{9D6650AA-9995-401C-A354-276AB7A3850B}"/>
          </ac:spMkLst>
        </pc:spChg>
        <pc:spChg chg="add del">
          <ac:chgData name="Mary Bifaro" userId="17e6c1e68ab0e91f" providerId="LiveId" clId="{E622AC77-05D7-4812-B3C2-7C6E1FDB2DB3}" dt="2023-01-08T21:47:50.770" v="2" actId="26606"/>
          <ac:spMkLst>
            <pc:docMk/>
            <pc:sldMk cId="2419380819" sldId="256"/>
            <ac:spMk id="20" creationId="{D04CF648-5CB3-49E4-BE34-8A0598901AE4}"/>
          </ac:spMkLst>
        </pc:spChg>
        <pc:spChg chg="add del">
          <ac:chgData name="Mary Bifaro" userId="17e6c1e68ab0e91f" providerId="LiveId" clId="{E622AC77-05D7-4812-B3C2-7C6E1FDB2DB3}" dt="2023-01-08T21:47:50.770" v="2" actId="26606"/>
          <ac:spMkLst>
            <pc:docMk/>
            <pc:sldMk cId="2419380819" sldId="256"/>
            <ac:spMk id="22" creationId="{669E559C-09DA-4586-86C9-F3C05D9A08C9}"/>
          </ac:spMkLst>
        </pc:spChg>
        <pc:spChg chg="add del">
          <ac:chgData name="Mary Bifaro" userId="17e6c1e68ab0e91f" providerId="LiveId" clId="{E622AC77-05D7-4812-B3C2-7C6E1FDB2DB3}" dt="2023-01-08T21:47:50.770" v="2" actId="26606"/>
          <ac:spMkLst>
            <pc:docMk/>
            <pc:sldMk cId="2419380819" sldId="256"/>
            <ac:spMk id="23" creationId="{0D0A4853-EC6F-4CC5-A9EC-F91612C6322B}"/>
          </ac:spMkLst>
        </pc:spChg>
        <pc:spChg chg="add del">
          <ac:chgData name="Mary Bifaro" userId="17e6c1e68ab0e91f" providerId="LiveId" clId="{E622AC77-05D7-4812-B3C2-7C6E1FDB2DB3}" dt="2023-01-08T21:47:50.770" v="2" actId="26606"/>
          <ac:spMkLst>
            <pc:docMk/>
            <pc:sldMk cId="2419380819" sldId="256"/>
            <ac:spMk id="24" creationId="{8ED0EEA0-F821-4F0C-B78E-25855FBB4142}"/>
          </ac:spMkLst>
        </pc:spChg>
        <pc:spChg chg="add del">
          <ac:chgData name="Mary Bifaro" userId="17e6c1e68ab0e91f" providerId="LiveId" clId="{E622AC77-05D7-4812-B3C2-7C6E1FDB2DB3}" dt="2023-01-08T21:47:50.770" v="2" actId="26606"/>
          <ac:spMkLst>
            <pc:docMk/>
            <pc:sldMk cId="2419380819" sldId="256"/>
            <ac:spMk id="27" creationId="{432C5BC4-015B-41F9-B453-DBEC7124E314}"/>
          </ac:spMkLst>
        </pc:spChg>
        <pc:spChg chg="add del">
          <ac:chgData name="Mary Bifaro" userId="17e6c1e68ab0e91f" providerId="LiveId" clId="{E622AC77-05D7-4812-B3C2-7C6E1FDB2DB3}" dt="2023-01-08T21:48:31.271" v="4" actId="26606"/>
          <ac:spMkLst>
            <pc:docMk/>
            <pc:sldMk cId="2419380819" sldId="256"/>
            <ac:spMk id="30" creationId="{06DA9DF9-31F7-4056-B42E-878CC92417B8}"/>
          </ac:spMkLst>
        </pc:spChg>
        <pc:spChg chg="add">
          <ac:chgData name="Mary Bifaro" userId="17e6c1e68ab0e91f" providerId="LiveId" clId="{E622AC77-05D7-4812-B3C2-7C6E1FDB2DB3}" dt="2023-01-08T21:48:31.318" v="5" actId="26606"/>
          <ac:spMkLst>
            <pc:docMk/>
            <pc:sldMk cId="2419380819" sldId="256"/>
            <ac:spMk id="33" creationId="{1DB043B4-68C6-45B9-82AC-A5800EADB8DB}"/>
          </ac:spMkLst>
        </pc:spChg>
        <pc:spChg chg="add">
          <ac:chgData name="Mary Bifaro" userId="17e6c1e68ab0e91f" providerId="LiveId" clId="{E622AC77-05D7-4812-B3C2-7C6E1FDB2DB3}" dt="2023-01-08T21:48:31.318" v="5" actId="26606"/>
          <ac:spMkLst>
            <pc:docMk/>
            <pc:sldMk cId="2419380819" sldId="256"/>
            <ac:spMk id="36" creationId="{41AC6C06-99FE-4BA1-BC82-8406A424CD67}"/>
          </ac:spMkLst>
        </pc:spChg>
        <pc:spChg chg="add">
          <ac:chgData name="Mary Bifaro" userId="17e6c1e68ab0e91f" providerId="LiveId" clId="{E622AC77-05D7-4812-B3C2-7C6E1FDB2DB3}" dt="2023-01-08T21:48:31.318" v="5" actId="26606"/>
          <ac:spMkLst>
            <pc:docMk/>
            <pc:sldMk cId="2419380819" sldId="256"/>
            <ac:spMk id="37" creationId="{7AEC842D-C905-4DEA-B1C3-CA51995C572A}"/>
          </ac:spMkLst>
        </pc:spChg>
        <pc:grpChg chg="del">
          <ac:chgData name="Mary Bifaro" userId="17e6c1e68ab0e91f" providerId="LiveId" clId="{E622AC77-05D7-4812-B3C2-7C6E1FDB2DB3}" dt="2023-01-08T21:47:45.996" v="0" actId="26606"/>
          <ac:grpSpMkLst>
            <pc:docMk/>
            <pc:sldMk cId="2419380819" sldId="256"/>
            <ac:grpSpMk id="11" creationId="{4592A8CB-0B0A-43A5-86F4-712B0C469671}"/>
          </ac:grpSpMkLst>
        </pc:grpChg>
        <pc:grpChg chg="add">
          <ac:chgData name="Mary Bifaro" userId="17e6c1e68ab0e91f" providerId="LiveId" clId="{E622AC77-05D7-4812-B3C2-7C6E1FDB2DB3}" dt="2023-01-08T21:48:31.318" v="5" actId="26606"/>
          <ac:grpSpMkLst>
            <pc:docMk/>
            <pc:sldMk cId="2419380819" sldId="256"/>
            <ac:grpSpMk id="34" creationId="{4592A8CB-0B0A-43A5-86F4-712B0C469671}"/>
          </ac:grpSpMkLst>
        </pc:grpChg>
        <pc:picChg chg="del">
          <ac:chgData name="Mary Bifaro" userId="17e6c1e68ab0e91f" providerId="LiveId" clId="{E622AC77-05D7-4812-B3C2-7C6E1FDB2DB3}" dt="2023-01-08T21:47:45.996" v="0" actId="26606"/>
          <ac:picMkLst>
            <pc:docMk/>
            <pc:sldMk cId="2419380819" sldId="256"/>
            <ac:picMk id="4" creationId="{46AF3121-F410-1F70-F366-4CB0D51021FD}"/>
          </ac:picMkLst>
        </pc:picChg>
        <pc:picChg chg="add del">
          <ac:chgData name="Mary Bifaro" userId="17e6c1e68ab0e91f" providerId="LiveId" clId="{E622AC77-05D7-4812-B3C2-7C6E1FDB2DB3}" dt="2023-01-08T21:47:50.770" v="2" actId="26606"/>
          <ac:picMkLst>
            <pc:docMk/>
            <pc:sldMk cId="2419380819" sldId="256"/>
            <ac:picMk id="21" creationId="{426F328A-7115-49F4-83C9-F86F47F84CFD}"/>
          </ac:picMkLst>
        </pc:picChg>
        <pc:picChg chg="add del">
          <ac:chgData name="Mary Bifaro" userId="17e6c1e68ab0e91f" providerId="LiveId" clId="{E622AC77-05D7-4812-B3C2-7C6E1FDB2DB3}" dt="2023-01-08T21:47:50.770" v="2" actId="26606"/>
          <ac:picMkLst>
            <pc:docMk/>
            <pc:sldMk cId="2419380819" sldId="256"/>
            <ac:picMk id="25" creationId="{DF2AA3CE-B974-48CA-96E0-5573A78E3655}"/>
          </ac:picMkLst>
        </pc:picChg>
        <pc:picChg chg="add del">
          <ac:chgData name="Mary Bifaro" userId="17e6c1e68ab0e91f" providerId="LiveId" clId="{E622AC77-05D7-4812-B3C2-7C6E1FDB2DB3}" dt="2023-01-08T21:47:50.770" v="2" actId="26606"/>
          <ac:picMkLst>
            <pc:docMk/>
            <pc:sldMk cId="2419380819" sldId="256"/>
            <ac:picMk id="26" creationId="{14548BC0-162E-4107-81DF-7389BF82F6D5}"/>
          </ac:picMkLst>
        </pc:picChg>
        <pc:picChg chg="add del">
          <ac:chgData name="Mary Bifaro" userId="17e6c1e68ab0e91f" providerId="LiveId" clId="{E622AC77-05D7-4812-B3C2-7C6E1FDB2DB3}" dt="2023-01-08T21:47:50.770" v="2" actId="26606"/>
          <ac:picMkLst>
            <pc:docMk/>
            <pc:sldMk cId="2419380819" sldId="256"/>
            <ac:picMk id="28" creationId="{10F3460E-87F9-9664-381E-ACED9A51348B}"/>
          </ac:picMkLst>
        </pc:picChg>
        <pc:picChg chg="add del">
          <ac:chgData name="Mary Bifaro" userId="17e6c1e68ab0e91f" providerId="LiveId" clId="{E622AC77-05D7-4812-B3C2-7C6E1FDB2DB3}" dt="2023-01-08T21:48:31.271" v="4" actId="26606"/>
          <ac:picMkLst>
            <pc:docMk/>
            <pc:sldMk cId="2419380819" sldId="256"/>
            <ac:picMk id="31" creationId="{DD4D9AE6-D86A-80B8-074E-949B03667BD5}"/>
          </ac:picMkLst>
        </pc:picChg>
        <pc:picChg chg="add">
          <ac:chgData name="Mary Bifaro" userId="17e6c1e68ab0e91f" providerId="LiveId" clId="{E622AC77-05D7-4812-B3C2-7C6E1FDB2DB3}" dt="2023-01-08T21:48:31.318" v="5" actId="26606"/>
          <ac:picMkLst>
            <pc:docMk/>
            <pc:sldMk cId="2419380819" sldId="256"/>
            <ac:picMk id="35" creationId="{46AF3121-F410-1F70-F366-4CB0D51021FD}"/>
          </ac:picMkLst>
        </pc:picChg>
      </pc:sldChg>
      <pc:sldChg chg="new del">
        <pc:chgData name="Mary Bifaro" userId="17e6c1e68ab0e91f" providerId="LiveId" clId="{E622AC77-05D7-4812-B3C2-7C6E1FDB2DB3}" dt="2023-01-08T21:53:30.793" v="157" actId="47"/>
        <pc:sldMkLst>
          <pc:docMk/>
          <pc:sldMk cId="637724611" sldId="257"/>
        </pc:sldMkLst>
      </pc:sldChg>
      <pc:sldChg chg="addSp modSp new mod setBg">
        <pc:chgData name="Mary Bifaro" userId="17e6c1e68ab0e91f" providerId="LiveId" clId="{E622AC77-05D7-4812-B3C2-7C6E1FDB2DB3}" dt="2023-01-08T22:49:00.451" v="1446" actId="20577"/>
        <pc:sldMkLst>
          <pc:docMk/>
          <pc:sldMk cId="2583066899" sldId="257"/>
        </pc:sldMkLst>
        <pc:spChg chg="mod">
          <ac:chgData name="Mary Bifaro" userId="17e6c1e68ab0e91f" providerId="LiveId" clId="{E622AC77-05D7-4812-B3C2-7C6E1FDB2DB3}" dt="2023-01-08T22:07:06.682" v="310" actId="26606"/>
          <ac:spMkLst>
            <pc:docMk/>
            <pc:sldMk cId="2583066899" sldId="257"/>
            <ac:spMk id="2" creationId="{E4C7D299-A3EE-A62D-6016-7A795A0AF9FB}"/>
          </ac:spMkLst>
        </pc:spChg>
        <pc:spChg chg="mod">
          <ac:chgData name="Mary Bifaro" userId="17e6c1e68ab0e91f" providerId="LiveId" clId="{E622AC77-05D7-4812-B3C2-7C6E1FDB2DB3}" dt="2023-01-08T22:49:00.451" v="1446" actId="20577"/>
          <ac:spMkLst>
            <pc:docMk/>
            <pc:sldMk cId="2583066899" sldId="257"/>
            <ac:spMk id="3" creationId="{619C22BC-7757-A358-591A-FE6268D49F3E}"/>
          </ac:spMkLst>
        </pc:spChg>
        <pc:spChg chg="add">
          <ac:chgData name="Mary Bifaro" userId="17e6c1e68ab0e91f" providerId="LiveId" clId="{E622AC77-05D7-4812-B3C2-7C6E1FDB2DB3}" dt="2023-01-08T22:07:06.682" v="310" actId="26606"/>
          <ac:spMkLst>
            <pc:docMk/>
            <pc:sldMk cId="2583066899" sldId="257"/>
            <ac:spMk id="1031" creationId="{A5931BE0-4B93-4D6C-878E-ACC59D6B4587}"/>
          </ac:spMkLst>
        </pc:spChg>
        <pc:spChg chg="add">
          <ac:chgData name="Mary Bifaro" userId="17e6c1e68ab0e91f" providerId="LiveId" clId="{E622AC77-05D7-4812-B3C2-7C6E1FDB2DB3}" dt="2023-01-08T22:07:06.682" v="310" actId="26606"/>
          <ac:spMkLst>
            <pc:docMk/>
            <pc:sldMk cId="2583066899" sldId="257"/>
            <ac:spMk id="1033" creationId="{6FF3A87B-2255-45E0-A551-C11FAF93290C}"/>
          </ac:spMkLst>
        </pc:spChg>
        <pc:picChg chg="add mod">
          <ac:chgData name="Mary Bifaro" userId="17e6c1e68ab0e91f" providerId="LiveId" clId="{E622AC77-05D7-4812-B3C2-7C6E1FDB2DB3}" dt="2023-01-08T22:07:06.682" v="310" actId="26606"/>
          <ac:picMkLst>
            <pc:docMk/>
            <pc:sldMk cId="2583066899" sldId="257"/>
            <ac:picMk id="1026" creationId="{DAC4B5D8-8FA3-FB27-1427-3E47D2592923}"/>
          </ac:picMkLst>
        </pc:picChg>
      </pc:sldChg>
      <pc:sldChg chg="addSp modSp new del mod setBg">
        <pc:chgData name="Mary Bifaro" userId="17e6c1e68ab0e91f" providerId="LiveId" clId="{E622AC77-05D7-4812-B3C2-7C6E1FDB2DB3}" dt="2023-01-08T21:59:27.165" v="159" actId="47"/>
        <pc:sldMkLst>
          <pc:docMk/>
          <pc:sldMk cId="990272232" sldId="258"/>
        </pc:sldMkLst>
        <pc:spChg chg="mod">
          <ac:chgData name="Mary Bifaro" userId="17e6c1e68ab0e91f" providerId="LiveId" clId="{E622AC77-05D7-4812-B3C2-7C6E1FDB2DB3}" dt="2023-01-08T21:50:02.485" v="19" actId="20577"/>
          <ac:spMkLst>
            <pc:docMk/>
            <pc:sldMk cId="990272232" sldId="258"/>
            <ac:spMk id="2" creationId="{67E1952F-281C-2CF4-34F8-8629D21E2D70}"/>
          </ac:spMkLst>
        </pc:spChg>
        <pc:spChg chg="mod">
          <ac:chgData name="Mary Bifaro" userId="17e6c1e68ab0e91f" providerId="LiveId" clId="{E622AC77-05D7-4812-B3C2-7C6E1FDB2DB3}" dt="2023-01-08T21:52:21.358" v="156" actId="20577"/>
          <ac:spMkLst>
            <pc:docMk/>
            <pc:sldMk cId="990272232" sldId="258"/>
            <ac:spMk id="3" creationId="{643A2703-3821-8CA2-F00E-EE9B729BC963}"/>
          </ac:spMkLst>
        </pc:spChg>
        <pc:spChg chg="add">
          <ac:chgData name="Mary Bifaro" userId="17e6c1e68ab0e91f" providerId="LiveId" clId="{E622AC77-05D7-4812-B3C2-7C6E1FDB2DB3}" dt="2023-01-08T21:58:32.968" v="158"/>
          <ac:spMkLst>
            <pc:docMk/>
            <pc:sldMk cId="990272232" sldId="258"/>
            <ac:spMk id="4" creationId="{F7F3879D-2430-C7A6-8C75-11AF8CF0A93F}"/>
          </ac:spMkLst>
        </pc:spChg>
        <pc:spChg chg="add">
          <ac:chgData name="Mary Bifaro" userId="17e6c1e68ab0e91f" providerId="LiveId" clId="{E622AC77-05D7-4812-B3C2-7C6E1FDB2DB3}" dt="2023-01-08T21:58:32.968" v="158"/>
          <ac:spMkLst>
            <pc:docMk/>
            <pc:sldMk cId="990272232" sldId="258"/>
            <ac:spMk id="5" creationId="{24E44A88-EEC4-FBB7-97F6-BF0DBE5EBB48}"/>
          </ac:spMkLst>
        </pc:spChg>
        <pc:spChg chg="add">
          <ac:chgData name="Mary Bifaro" userId="17e6c1e68ab0e91f" providerId="LiveId" clId="{E622AC77-05D7-4812-B3C2-7C6E1FDB2DB3}" dt="2023-01-08T21:58:32.968" v="158"/>
          <ac:spMkLst>
            <pc:docMk/>
            <pc:sldMk cId="990272232" sldId="258"/>
            <ac:spMk id="6" creationId="{42A360A1-9085-56F9-FF4A-1A8BCCF9E2DE}"/>
          </ac:spMkLst>
        </pc:spChg>
        <pc:spChg chg="add">
          <ac:chgData name="Mary Bifaro" userId="17e6c1e68ab0e91f" providerId="LiveId" clId="{E622AC77-05D7-4812-B3C2-7C6E1FDB2DB3}" dt="2023-01-08T21:58:32.968" v="158"/>
          <ac:spMkLst>
            <pc:docMk/>
            <pc:sldMk cId="990272232" sldId="258"/>
            <ac:spMk id="7" creationId="{A8F379BF-D61A-CA21-D65A-DAD03B04CD89}"/>
          </ac:spMkLst>
        </pc:spChg>
      </pc:sldChg>
      <pc:sldChg chg="addSp delSp modSp new mod setBg">
        <pc:chgData name="Mary Bifaro" userId="17e6c1e68ab0e91f" providerId="LiveId" clId="{E622AC77-05D7-4812-B3C2-7C6E1FDB2DB3}" dt="2023-01-08T22:48:49.894" v="1444" actId="20577"/>
        <pc:sldMkLst>
          <pc:docMk/>
          <pc:sldMk cId="1388656713" sldId="258"/>
        </pc:sldMkLst>
        <pc:spChg chg="mod">
          <ac:chgData name="Mary Bifaro" userId="17e6c1e68ab0e91f" providerId="LiveId" clId="{E622AC77-05D7-4812-B3C2-7C6E1FDB2DB3}" dt="2023-01-08T22:12:11.780" v="627" actId="20577"/>
          <ac:spMkLst>
            <pc:docMk/>
            <pc:sldMk cId="1388656713" sldId="258"/>
            <ac:spMk id="2" creationId="{8B4F2EDE-BCC3-F1AD-D7B5-C1AB378D6CD4}"/>
          </ac:spMkLst>
        </pc:spChg>
        <pc:spChg chg="del">
          <ac:chgData name="Mary Bifaro" userId="17e6c1e68ab0e91f" providerId="LiveId" clId="{E622AC77-05D7-4812-B3C2-7C6E1FDB2DB3}" dt="2023-01-08T22:11:04.693" v="614"/>
          <ac:spMkLst>
            <pc:docMk/>
            <pc:sldMk cId="1388656713" sldId="258"/>
            <ac:spMk id="3" creationId="{27A10D90-9DA4-0278-B3EB-6375614DDC57}"/>
          </ac:spMkLst>
        </pc:spChg>
        <pc:spChg chg="add mod">
          <ac:chgData name="Mary Bifaro" userId="17e6c1e68ab0e91f" providerId="LiveId" clId="{E622AC77-05D7-4812-B3C2-7C6E1FDB2DB3}" dt="2023-01-08T22:48:49.894" v="1444" actId="20577"/>
          <ac:spMkLst>
            <pc:docMk/>
            <pc:sldMk cId="1388656713" sldId="258"/>
            <ac:spMk id="2054" creationId="{B691C64D-66E2-483A-70AE-AA78479FA652}"/>
          </ac:spMkLst>
        </pc:spChg>
        <pc:spChg chg="add">
          <ac:chgData name="Mary Bifaro" userId="17e6c1e68ab0e91f" providerId="LiveId" clId="{E622AC77-05D7-4812-B3C2-7C6E1FDB2DB3}" dt="2023-01-08T22:11:46.970" v="615" actId="26606"/>
          <ac:spMkLst>
            <pc:docMk/>
            <pc:sldMk cId="1388656713" sldId="258"/>
            <ac:spMk id="2057" creationId="{A5931BE0-4B93-4D6C-878E-ACC59D6B4587}"/>
          </ac:spMkLst>
        </pc:spChg>
        <pc:spChg chg="add">
          <ac:chgData name="Mary Bifaro" userId="17e6c1e68ab0e91f" providerId="LiveId" clId="{E622AC77-05D7-4812-B3C2-7C6E1FDB2DB3}" dt="2023-01-08T22:11:46.970" v="615" actId="26606"/>
          <ac:spMkLst>
            <pc:docMk/>
            <pc:sldMk cId="1388656713" sldId="258"/>
            <ac:spMk id="2059" creationId="{6FF3A87B-2255-45E0-A551-C11FAF93290C}"/>
          </ac:spMkLst>
        </pc:spChg>
        <pc:picChg chg="add mod">
          <ac:chgData name="Mary Bifaro" userId="17e6c1e68ab0e91f" providerId="LiveId" clId="{E622AC77-05D7-4812-B3C2-7C6E1FDB2DB3}" dt="2023-01-08T22:11:46.970" v="615" actId="26606"/>
          <ac:picMkLst>
            <pc:docMk/>
            <pc:sldMk cId="1388656713" sldId="258"/>
            <ac:picMk id="2050" creationId="{7BCC0909-ED72-46D7-976D-C7BB33201D82}"/>
          </ac:picMkLst>
        </pc:picChg>
      </pc:sldChg>
      <pc:sldChg chg="addSp delSp modSp new mod setBg">
        <pc:chgData name="Mary Bifaro" userId="17e6c1e68ab0e91f" providerId="LiveId" clId="{E622AC77-05D7-4812-B3C2-7C6E1FDB2DB3}" dt="2023-01-08T22:59:53.747" v="1456" actId="20577"/>
        <pc:sldMkLst>
          <pc:docMk/>
          <pc:sldMk cId="2438806789" sldId="259"/>
        </pc:sldMkLst>
        <pc:spChg chg="mod">
          <ac:chgData name="Mary Bifaro" userId="17e6c1e68ab0e91f" providerId="LiveId" clId="{E622AC77-05D7-4812-B3C2-7C6E1FDB2DB3}" dt="2023-01-08T22:59:53.747" v="1456" actId="20577"/>
          <ac:spMkLst>
            <pc:docMk/>
            <pc:sldMk cId="2438806789" sldId="259"/>
            <ac:spMk id="2" creationId="{6499C3D6-DDE4-981D-9529-079DB4C00681}"/>
          </ac:spMkLst>
        </pc:spChg>
        <pc:spChg chg="del">
          <ac:chgData name="Mary Bifaro" userId="17e6c1e68ab0e91f" providerId="LiveId" clId="{E622AC77-05D7-4812-B3C2-7C6E1FDB2DB3}" dt="2023-01-08T22:18:02.397" v="770"/>
          <ac:spMkLst>
            <pc:docMk/>
            <pc:sldMk cId="2438806789" sldId="259"/>
            <ac:spMk id="3" creationId="{85578C28-028F-64E7-0AFF-AA05235432F4}"/>
          </ac:spMkLst>
        </pc:spChg>
        <pc:spChg chg="add">
          <ac:chgData name="Mary Bifaro" userId="17e6c1e68ab0e91f" providerId="LiveId" clId="{E622AC77-05D7-4812-B3C2-7C6E1FDB2DB3}" dt="2023-01-08T22:19:54.954" v="977" actId="26606"/>
          <ac:spMkLst>
            <pc:docMk/>
            <pc:sldMk cId="2438806789" sldId="259"/>
            <ac:spMk id="3079" creationId="{82184FF4-7029-4ED7-813A-192E60608764}"/>
          </ac:spMkLst>
        </pc:spChg>
        <pc:spChg chg="add">
          <ac:chgData name="Mary Bifaro" userId="17e6c1e68ab0e91f" providerId="LiveId" clId="{E622AC77-05D7-4812-B3C2-7C6E1FDB2DB3}" dt="2023-01-08T22:19:54.954" v="977" actId="26606"/>
          <ac:spMkLst>
            <pc:docMk/>
            <pc:sldMk cId="2438806789" sldId="259"/>
            <ac:spMk id="3081" creationId="{AAA7AB09-557C-41AD-9113-FF9F68FA1035}"/>
          </ac:spMkLst>
        </pc:spChg>
        <pc:spChg chg="add">
          <ac:chgData name="Mary Bifaro" userId="17e6c1e68ab0e91f" providerId="LiveId" clId="{E622AC77-05D7-4812-B3C2-7C6E1FDB2DB3}" dt="2023-01-08T22:19:54.954" v="977" actId="26606"/>
          <ac:spMkLst>
            <pc:docMk/>
            <pc:sldMk cId="2438806789" sldId="259"/>
            <ac:spMk id="3083" creationId="{EF99ECAA-1F11-4937-BBA6-51935AB44C9D}"/>
          </ac:spMkLst>
        </pc:spChg>
        <pc:spChg chg="add">
          <ac:chgData name="Mary Bifaro" userId="17e6c1e68ab0e91f" providerId="LiveId" clId="{E622AC77-05D7-4812-B3C2-7C6E1FDB2DB3}" dt="2023-01-08T22:19:54.954" v="977" actId="26606"/>
          <ac:spMkLst>
            <pc:docMk/>
            <pc:sldMk cId="2438806789" sldId="259"/>
            <ac:spMk id="3091" creationId="{1DB043B4-68C6-45B9-82AC-A5800EADB8DB}"/>
          </ac:spMkLst>
        </pc:spChg>
        <pc:spChg chg="add">
          <ac:chgData name="Mary Bifaro" userId="17e6c1e68ab0e91f" providerId="LiveId" clId="{E622AC77-05D7-4812-B3C2-7C6E1FDB2DB3}" dt="2023-01-08T22:19:54.954" v="977" actId="26606"/>
          <ac:spMkLst>
            <pc:docMk/>
            <pc:sldMk cId="2438806789" sldId="259"/>
            <ac:spMk id="3097" creationId="{41AC6C06-99FE-4BA1-BC82-8406A424CD67}"/>
          </ac:spMkLst>
        </pc:spChg>
        <pc:spChg chg="add">
          <ac:chgData name="Mary Bifaro" userId="17e6c1e68ab0e91f" providerId="LiveId" clId="{E622AC77-05D7-4812-B3C2-7C6E1FDB2DB3}" dt="2023-01-08T22:19:54.954" v="977" actId="26606"/>
          <ac:spMkLst>
            <pc:docMk/>
            <pc:sldMk cId="2438806789" sldId="259"/>
            <ac:spMk id="3099" creationId="{7AEC842D-C905-4DEA-B1C3-CA51995C572A}"/>
          </ac:spMkLst>
        </pc:spChg>
        <pc:grpChg chg="add">
          <ac:chgData name="Mary Bifaro" userId="17e6c1e68ab0e91f" providerId="LiveId" clId="{E622AC77-05D7-4812-B3C2-7C6E1FDB2DB3}" dt="2023-01-08T22:19:54.954" v="977" actId="26606"/>
          <ac:grpSpMkLst>
            <pc:docMk/>
            <pc:sldMk cId="2438806789" sldId="259"/>
            <ac:grpSpMk id="3085" creationId="{79DE9FAB-6BBA-4CFE-B67D-77B47F01ECA4}"/>
          </ac:grpSpMkLst>
        </pc:grpChg>
        <pc:grpChg chg="add">
          <ac:chgData name="Mary Bifaro" userId="17e6c1e68ab0e91f" providerId="LiveId" clId="{E622AC77-05D7-4812-B3C2-7C6E1FDB2DB3}" dt="2023-01-08T22:19:54.954" v="977" actId="26606"/>
          <ac:grpSpMkLst>
            <pc:docMk/>
            <pc:sldMk cId="2438806789" sldId="259"/>
            <ac:grpSpMk id="3093" creationId="{4592A8CB-0B0A-43A5-86F4-712B0C469671}"/>
          </ac:grpSpMkLst>
        </pc:grpChg>
        <pc:picChg chg="add mod">
          <ac:chgData name="Mary Bifaro" userId="17e6c1e68ab0e91f" providerId="LiveId" clId="{E622AC77-05D7-4812-B3C2-7C6E1FDB2DB3}" dt="2023-01-08T22:19:54.954" v="977" actId="26606"/>
          <ac:picMkLst>
            <pc:docMk/>
            <pc:sldMk cId="2438806789" sldId="259"/>
            <ac:picMk id="3074" creationId="{17232019-797E-B296-9E6B-B79B499755C0}"/>
          </ac:picMkLst>
        </pc:picChg>
      </pc:sldChg>
      <pc:sldChg chg="addSp delSp modSp new mod setBg">
        <pc:chgData name="Mary Bifaro" userId="17e6c1e68ab0e91f" providerId="LiveId" clId="{E622AC77-05D7-4812-B3C2-7C6E1FDB2DB3}" dt="2023-01-08T22:48:36.342" v="1442" actId="20577"/>
        <pc:sldMkLst>
          <pc:docMk/>
          <pc:sldMk cId="1505138291" sldId="260"/>
        </pc:sldMkLst>
        <pc:spChg chg="mod">
          <ac:chgData name="Mary Bifaro" userId="17e6c1e68ab0e91f" providerId="LiveId" clId="{E622AC77-05D7-4812-B3C2-7C6E1FDB2DB3}" dt="2023-01-08T22:34:44.580" v="1199" actId="26606"/>
          <ac:spMkLst>
            <pc:docMk/>
            <pc:sldMk cId="1505138291" sldId="260"/>
            <ac:spMk id="2" creationId="{507840BE-DC78-1CCB-4E1B-7387EB244F52}"/>
          </ac:spMkLst>
        </pc:spChg>
        <pc:spChg chg="del">
          <ac:chgData name="Mary Bifaro" userId="17e6c1e68ab0e91f" providerId="LiveId" clId="{E622AC77-05D7-4812-B3C2-7C6E1FDB2DB3}" dt="2023-01-08T22:26:42.566" v="1046"/>
          <ac:spMkLst>
            <pc:docMk/>
            <pc:sldMk cId="1505138291" sldId="260"/>
            <ac:spMk id="3" creationId="{216F7929-9639-57D4-60FA-FAD1CA7EC5CE}"/>
          </ac:spMkLst>
        </pc:spChg>
        <pc:spChg chg="add mod ord">
          <ac:chgData name="Mary Bifaro" userId="17e6c1e68ab0e91f" providerId="LiveId" clId="{E622AC77-05D7-4812-B3C2-7C6E1FDB2DB3}" dt="2023-01-08T22:48:36.342" v="1442" actId="20577"/>
          <ac:spMkLst>
            <pc:docMk/>
            <pc:sldMk cId="1505138291" sldId="260"/>
            <ac:spMk id="4102" creationId="{68EAC7E3-9EA1-E73B-6C73-15534EB90223}"/>
          </ac:spMkLst>
        </pc:spChg>
        <pc:spChg chg="add del">
          <ac:chgData name="Mary Bifaro" userId="17e6c1e68ab0e91f" providerId="LiveId" clId="{E622AC77-05D7-4812-B3C2-7C6E1FDB2DB3}" dt="2023-01-08T22:34:44.585" v="1200" actId="26606"/>
          <ac:spMkLst>
            <pc:docMk/>
            <pc:sldMk cId="1505138291" sldId="260"/>
            <ac:spMk id="4105" creationId="{A5931BE0-4B93-4D6C-878E-ACC59D6B4587}"/>
          </ac:spMkLst>
        </pc:spChg>
        <pc:spChg chg="add del">
          <ac:chgData name="Mary Bifaro" userId="17e6c1e68ab0e91f" providerId="LiveId" clId="{E622AC77-05D7-4812-B3C2-7C6E1FDB2DB3}" dt="2023-01-08T22:34:44.585" v="1200" actId="26606"/>
          <ac:spMkLst>
            <pc:docMk/>
            <pc:sldMk cId="1505138291" sldId="260"/>
            <ac:spMk id="4112" creationId="{647A77D8-817B-4A9F-86AA-FE781E813DBC}"/>
          </ac:spMkLst>
        </pc:spChg>
        <pc:spChg chg="add del">
          <ac:chgData name="Mary Bifaro" userId="17e6c1e68ab0e91f" providerId="LiveId" clId="{E622AC77-05D7-4812-B3C2-7C6E1FDB2DB3}" dt="2023-01-08T22:34:02.360" v="1193" actId="26606"/>
          <ac:spMkLst>
            <pc:docMk/>
            <pc:sldMk cId="1505138291" sldId="260"/>
            <ac:spMk id="4117" creationId="{A5931BE0-4B93-4D6C-878E-ACC59D6B4587}"/>
          </ac:spMkLst>
        </pc:spChg>
        <pc:spChg chg="add del">
          <ac:chgData name="Mary Bifaro" userId="17e6c1e68ab0e91f" providerId="LiveId" clId="{E622AC77-05D7-4812-B3C2-7C6E1FDB2DB3}" dt="2023-01-08T22:34:02.360" v="1193" actId="26606"/>
          <ac:spMkLst>
            <pc:docMk/>
            <pc:sldMk cId="1505138291" sldId="260"/>
            <ac:spMk id="4124" creationId="{647A77D8-817B-4A9F-86AA-FE781E813DBC}"/>
          </ac:spMkLst>
        </pc:spChg>
        <pc:spChg chg="add del">
          <ac:chgData name="Mary Bifaro" userId="17e6c1e68ab0e91f" providerId="LiveId" clId="{E622AC77-05D7-4812-B3C2-7C6E1FDB2DB3}" dt="2023-01-08T22:34:05.192" v="1195" actId="26606"/>
          <ac:spMkLst>
            <pc:docMk/>
            <pc:sldMk cId="1505138291" sldId="260"/>
            <ac:spMk id="4126" creationId="{A5931BE0-4B93-4D6C-878E-ACC59D6B4587}"/>
          </ac:spMkLst>
        </pc:spChg>
        <pc:spChg chg="add del">
          <ac:chgData name="Mary Bifaro" userId="17e6c1e68ab0e91f" providerId="LiveId" clId="{E622AC77-05D7-4812-B3C2-7C6E1FDB2DB3}" dt="2023-01-08T22:34:05.192" v="1195" actId="26606"/>
          <ac:spMkLst>
            <pc:docMk/>
            <pc:sldMk cId="1505138291" sldId="260"/>
            <ac:spMk id="4127" creationId="{6FF3A87B-2255-45E0-A551-C11FAF93290C}"/>
          </ac:spMkLst>
        </pc:spChg>
        <pc:spChg chg="add del">
          <ac:chgData name="Mary Bifaro" userId="17e6c1e68ab0e91f" providerId="LiveId" clId="{E622AC77-05D7-4812-B3C2-7C6E1FDB2DB3}" dt="2023-01-08T22:34:31.651" v="1197" actId="26606"/>
          <ac:spMkLst>
            <pc:docMk/>
            <pc:sldMk cId="1505138291" sldId="260"/>
            <ac:spMk id="4129" creationId="{A5931BE0-4B93-4D6C-878E-ACC59D6B4587}"/>
          </ac:spMkLst>
        </pc:spChg>
        <pc:spChg chg="add del">
          <ac:chgData name="Mary Bifaro" userId="17e6c1e68ab0e91f" providerId="LiveId" clId="{E622AC77-05D7-4812-B3C2-7C6E1FDB2DB3}" dt="2023-01-08T22:34:44.580" v="1199" actId="26606"/>
          <ac:spMkLst>
            <pc:docMk/>
            <pc:sldMk cId="1505138291" sldId="260"/>
            <ac:spMk id="4131" creationId="{A5931BE0-4B93-4D6C-878E-ACC59D6B4587}"/>
          </ac:spMkLst>
        </pc:spChg>
        <pc:spChg chg="add">
          <ac:chgData name="Mary Bifaro" userId="17e6c1e68ab0e91f" providerId="LiveId" clId="{E622AC77-05D7-4812-B3C2-7C6E1FDB2DB3}" dt="2023-01-08T22:34:44.585" v="1200" actId="26606"/>
          <ac:spMkLst>
            <pc:docMk/>
            <pc:sldMk cId="1505138291" sldId="260"/>
            <ac:spMk id="4133" creationId="{A5931BE0-4B93-4D6C-878E-ACC59D6B4587}"/>
          </ac:spMkLst>
        </pc:spChg>
        <pc:spChg chg="add">
          <ac:chgData name="Mary Bifaro" userId="17e6c1e68ab0e91f" providerId="LiveId" clId="{E622AC77-05D7-4812-B3C2-7C6E1FDB2DB3}" dt="2023-01-08T22:34:44.585" v="1200" actId="26606"/>
          <ac:spMkLst>
            <pc:docMk/>
            <pc:sldMk cId="1505138291" sldId="260"/>
            <ac:spMk id="4135" creationId="{D166A8AB-8924-421C-BCED-B54DBC4054E0}"/>
          </ac:spMkLst>
        </pc:spChg>
        <pc:grpChg chg="add del">
          <ac:chgData name="Mary Bifaro" userId="17e6c1e68ab0e91f" providerId="LiveId" clId="{E622AC77-05D7-4812-B3C2-7C6E1FDB2DB3}" dt="2023-01-08T22:34:44.585" v="1200" actId="26606"/>
          <ac:grpSpMkLst>
            <pc:docMk/>
            <pc:sldMk cId="1505138291" sldId="260"/>
            <ac:grpSpMk id="4107" creationId="{183B29DA-9BB8-4BA8-B8E1-8C2B544078C7}"/>
          </ac:grpSpMkLst>
        </pc:grpChg>
        <pc:grpChg chg="add del">
          <ac:chgData name="Mary Bifaro" userId="17e6c1e68ab0e91f" providerId="LiveId" clId="{E622AC77-05D7-4812-B3C2-7C6E1FDB2DB3}" dt="2023-01-08T22:34:02.360" v="1193" actId="26606"/>
          <ac:grpSpMkLst>
            <pc:docMk/>
            <pc:sldMk cId="1505138291" sldId="260"/>
            <ac:grpSpMk id="4119" creationId="{183B29DA-9BB8-4BA8-B8E1-8C2B544078C7}"/>
          </ac:grpSpMkLst>
        </pc:grpChg>
        <pc:grpChg chg="add">
          <ac:chgData name="Mary Bifaro" userId="17e6c1e68ab0e91f" providerId="LiveId" clId="{E622AC77-05D7-4812-B3C2-7C6E1FDB2DB3}" dt="2023-01-08T22:34:44.585" v="1200" actId="26606"/>
          <ac:grpSpMkLst>
            <pc:docMk/>
            <pc:sldMk cId="1505138291" sldId="260"/>
            <ac:grpSpMk id="4134" creationId="{9F2D4ED5-DC78-4C88-97AA-483206C53E90}"/>
          </ac:grpSpMkLst>
        </pc:grpChg>
        <pc:picChg chg="add mod">
          <ac:chgData name="Mary Bifaro" userId="17e6c1e68ab0e91f" providerId="LiveId" clId="{E622AC77-05D7-4812-B3C2-7C6E1FDB2DB3}" dt="2023-01-08T22:34:44.585" v="1200" actId="26606"/>
          <ac:picMkLst>
            <pc:docMk/>
            <pc:sldMk cId="1505138291" sldId="260"/>
            <ac:picMk id="4098" creationId="{A839BDE9-BD10-8454-4888-AB8CC9F9F1BF}"/>
          </ac:picMkLst>
        </pc:picChg>
      </pc:sldChg>
      <pc:sldChg chg="addSp delSp modSp new mod setBg">
        <pc:chgData name="Mary Bifaro" userId="17e6c1e68ab0e91f" providerId="LiveId" clId="{E622AC77-05D7-4812-B3C2-7C6E1FDB2DB3}" dt="2023-01-08T22:48:23.249" v="1440" actId="20577"/>
        <pc:sldMkLst>
          <pc:docMk/>
          <pc:sldMk cId="2186339450" sldId="261"/>
        </pc:sldMkLst>
        <pc:spChg chg="mod">
          <ac:chgData name="Mary Bifaro" userId="17e6c1e68ab0e91f" providerId="LiveId" clId="{E622AC77-05D7-4812-B3C2-7C6E1FDB2DB3}" dt="2023-01-08T22:42:12.091" v="1215" actId="26606"/>
          <ac:spMkLst>
            <pc:docMk/>
            <pc:sldMk cId="2186339450" sldId="261"/>
            <ac:spMk id="2" creationId="{B3D3E2D2-C395-6B3A-78EF-7A16B285050F}"/>
          </ac:spMkLst>
        </pc:spChg>
        <pc:spChg chg="del">
          <ac:chgData name="Mary Bifaro" userId="17e6c1e68ab0e91f" providerId="LiveId" clId="{E622AC77-05D7-4812-B3C2-7C6E1FDB2DB3}" dt="2023-01-08T22:41:41.149" v="1202"/>
          <ac:spMkLst>
            <pc:docMk/>
            <pc:sldMk cId="2186339450" sldId="261"/>
            <ac:spMk id="3" creationId="{148D81A3-A837-233C-C72E-CF500B1DD66C}"/>
          </ac:spMkLst>
        </pc:spChg>
        <pc:spChg chg="add mod">
          <ac:chgData name="Mary Bifaro" userId="17e6c1e68ab0e91f" providerId="LiveId" clId="{E622AC77-05D7-4812-B3C2-7C6E1FDB2DB3}" dt="2023-01-08T22:48:23.249" v="1440" actId="20577"/>
          <ac:spMkLst>
            <pc:docMk/>
            <pc:sldMk cId="2186339450" sldId="261"/>
            <ac:spMk id="5126" creationId="{9C213B3E-4B25-B24E-C782-96127CA46229}"/>
          </ac:spMkLst>
        </pc:spChg>
        <pc:spChg chg="add">
          <ac:chgData name="Mary Bifaro" userId="17e6c1e68ab0e91f" providerId="LiveId" clId="{E622AC77-05D7-4812-B3C2-7C6E1FDB2DB3}" dt="2023-01-08T22:42:12.091" v="1215" actId="26606"/>
          <ac:spMkLst>
            <pc:docMk/>
            <pc:sldMk cId="2186339450" sldId="261"/>
            <ac:spMk id="5129" creationId="{A5931BE0-4B93-4D6C-878E-ACC59D6B4587}"/>
          </ac:spMkLst>
        </pc:spChg>
        <pc:spChg chg="add">
          <ac:chgData name="Mary Bifaro" userId="17e6c1e68ab0e91f" providerId="LiveId" clId="{E622AC77-05D7-4812-B3C2-7C6E1FDB2DB3}" dt="2023-01-08T22:42:12.091" v="1215" actId="26606"/>
          <ac:spMkLst>
            <pc:docMk/>
            <pc:sldMk cId="2186339450" sldId="261"/>
            <ac:spMk id="5136" creationId="{D166A8AB-8924-421C-BCED-B54DBC4054E0}"/>
          </ac:spMkLst>
        </pc:spChg>
        <pc:grpChg chg="add">
          <ac:chgData name="Mary Bifaro" userId="17e6c1e68ab0e91f" providerId="LiveId" clId="{E622AC77-05D7-4812-B3C2-7C6E1FDB2DB3}" dt="2023-01-08T22:42:12.091" v="1215" actId="26606"/>
          <ac:grpSpMkLst>
            <pc:docMk/>
            <pc:sldMk cId="2186339450" sldId="261"/>
            <ac:grpSpMk id="5131" creationId="{9F2D4ED5-DC78-4C88-97AA-483206C53E90}"/>
          </ac:grpSpMkLst>
        </pc:grpChg>
        <pc:picChg chg="add mod">
          <ac:chgData name="Mary Bifaro" userId="17e6c1e68ab0e91f" providerId="LiveId" clId="{E622AC77-05D7-4812-B3C2-7C6E1FDB2DB3}" dt="2023-01-08T22:42:12.091" v="1215" actId="26606"/>
          <ac:picMkLst>
            <pc:docMk/>
            <pc:sldMk cId="2186339450" sldId="261"/>
            <ac:picMk id="5122" creationId="{C399CCE7-31BC-7BD8-B8B3-6F8D5885B766}"/>
          </ac:picMkLst>
        </pc:picChg>
      </pc:sldChg>
      <pc:sldMasterChg chg="add del addSldLayout delSldLayout">
        <pc:chgData name="Mary Bifaro" userId="17e6c1e68ab0e91f" providerId="LiveId" clId="{E622AC77-05D7-4812-B3C2-7C6E1FDB2DB3}" dt="2023-01-08T21:48:31.318" v="5" actId="26606"/>
        <pc:sldMasterMkLst>
          <pc:docMk/>
          <pc:sldMasterMk cId="1665079695" sldId="2147483648"/>
        </pc:sldMasterMkLst>
        <pc:sldLayoutChg chg="add del">
          <pc:chgData name="Mary Bifaro" userId="17e6c1e68ab0e91f" providerId="LiveId" clId="{E622AC77-05D7-4812-B3C2-7C6E1FDB2DB3}" dt="2023-01-08T21:48:31.318" v="5" actId="26606"/>
          <pc:sldLayoutMkLst>
            <pc:docMk/>
            <pc:sldMasterMk cId="1665079695" sldId="2147483648"/>
            <pc:sldLayoutMk cId="1550506993" sldId="2147483649"/>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3845705712" sldId="2147483650"/>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1942004508" sldId="2147483651"/>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4237416235" sldId="2147483652"/>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2546608284" sldId="2147483653"/>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785784146" sldId="2147483654"/>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721077616" sldId="2147483655"/>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3236291303" sldId="2147483656"/>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677264677" sldId="2147483657"/>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804847543" sldId="2147483658"/>
          </pc:sldLayoutMkLst>
        </pc:sldLayoutChg>
        <pc:sldLayoutChg chg="add del">
          <pc:chgData name="Mary Bifaro" userId="17e6c1e68ab0e91f" providerId="LiveId" clId="{E622AC77-05D7-4812-B3C2-7C6E1FDB2DB3}" dt="2023-01-08T21:48:31.318" v="5" actId="26606"/>
          <pc:sldLayoutMkLst>
            <pc:docMk/>
            <pc:sldMasterMk cId="1665079695" sldId="2147483648"/>
            <pc:sldLayoutMk cId="2003152910" sldId="2147483659"/>
          </pc:sldLayoutMkLst>
        </pc:sldLayoutChg>
      </pc:sldMasterChg>
      <pc:sldMasterChg chg="add del addSldLayout delSldLayout">
        <pc:chgData name="Mary Bifaro" userId="17e6c1e68ab0e91f" providerId="LiveId" clId="{E622AC77-05D7-4812-B3C2-7C6E1FDB2DB3}" dt="2023-01-08T21:48:31.318" v="5" actId="26606"/>
        <pc:sldMasterMkLst>
          <pc:docMk/>
          <pc:sldMasterMk cId="2636894100" sldId="2147483686"/>
        </pc:sldMasterMkLst>
        <pc:sldLayoutChg chg="add del">
          <pc:chgData name="Mary Bifaro" userId="17e6c1e68ab0e91f" providerId="LiveId" clId="{E622AC77-05D7-4812-B3C2-7C6E1FDB2DB3}" dt="2023-01-08T21:48:31.318" v="5" actId="26606"/>
          <pc:sldLayoutMkLst>
            <pc:docMk/>
            <pc:sldMasterMk cId="2636894100" sldId="2147483686"/>
            <pc:sldLayoutMk cId="660291435" sldId="2147483675"/>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4264124943" sldId="2147483676"/>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283496816" sldId="2147483677"/>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573756662" sldId="2147483678"/>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2977465261" sldId="2147483679"/>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3535606075" sldId="2147483680"/>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2159504921" sldId="2147483681"/>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1035953108" sldId="2147483682"/>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1911443720" sldId="2147483683"/>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393604123" sldId="2147483684"/>
          </pc:sldLayoutMkLst>
        </pc:sldLayoutChg>
        <pc:sldLayoutChg chg="add del">
          <pc:chgData name="Mary Bifaro" userId="17e6c1e68ab0e91f" providerId="LiveId" clId="{E622AC77-05D7-4812-B3C2-7C6E1FDB2DB3}" dt="2023-01-08T21:48:31.318" v="5" actId="26606"/>
          <pc:sldLayoutMkLst>
            <pc:docMk/>
            <pc:sldMasterMk cId="2636894100" sldId="2147483686"/>
            <pc:sldLayoutMk cId="3128988802" sldId="2147483685"/>
          </pc:sldLayoutMkLst>
        </pc:sldLayoutChg>
      </pc:sldMasterChg>
      <pc:sldMasterChg chg="add del addSldLayout delSldLayout">
        <pc:chgData name="Mary Bifaro" userId="17e6c1e68ab0e91f" providerId="LiveId" clId="{E622AC77-05D7-4812-B3C2-7C6E1FDB2DB3}" dt="2023-01-08T21:47:50.770" v="2" actId="26606"/>
        <pc:sldMasterMkLst>
          <pc:docMk/>
          <pc:sldMasterMk cId="1658917939" sldId="2147483699"/>
        </pc:sldMasterMkLst>
        <pc:sldLayoutChg chg="add del">
          <pc:chgData name="Mary Bifaro" userId="17e6c1e68ab0e91f" providerId="LiveId" clId="{E622AC77-05D7-4812-B3C2-7C6E1FDB2DB3}" dt="2023-01-08T21:47:50.770" v="2" actId="26606"/>
          <pc:sldLayoutMkLst>
            <pc:docMk/>
            <pc:sldMasterMk cId="1658917939" sldId="2147483699"/>
            <pc:sldLayoutMk cId="471327751" sldId="2147483688"/>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1360046291" sldId="2147483689"/>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2256944596" sldId="2147483690"/>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1275473530" sldId="2147483691"/>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2969444026" sldId="2147483692"/>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4172466462" sldId="2147483693"/>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1377450053" sldId="2147483694"/>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4293631633" sldId="2147483695"/>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1763204051" sldId="2147483696"/>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3988397460" sldId="2147483697"/>
          </pc:sldLayoutMkLst>
        </pc:sldLayoutChg>
        <pc:sldLayoutChg chg="add del">
          <pc:chgData name="Mary Bifaro" userId="17e6c1e68ab0e91f" providerId="LiveId" clId="{E622AC77-05D7-4812-B3C2-7C6E1FDB2DB3}" dt="2023-01-08T21:47:50.770" v="2" actId="26606"/>
          <pc:sldLayoutMkLst>
            <pc:docMk/>
            <pc:sldMasterMk cId="1658917939" sldId="2147483699"/>
            <pc:sldLayoutMk cId="491583546" sldId="2147483698"/>
          </pc:sldLayoutMkLst>
        </pc:sldLayoutChg>
      </pc:sldMasterChg>
      <pc:sldMasterChg chg="add del addSldLayout delSldLayout">
        <pc:chgData name="Mary Bifaro" userId="17e6c1e68ab0e91f" providerId="LiveId" clId="{E622AC77-05D7-4812-B3C2-7C6E1FDB2DB3}" dt="2023-01-08T21:48:31.271" v="4" actId="26606"/>
        <pc:sldMasterMkLst>
          <pc:docMk/>
          <pc:sldMasterMk cId="4122447379" sldId="2147483713"/>
        </pc:sldMasterMkLst>
        <pc:sldLayoutChg chg="add del">
          <pc:chgData name="Mary Bifaro" userId="17e6c1e68ab0e91f" providerId="LiveId" clId="{E622AC77-05D7-4812-B3C2-7C6E1FDB2DB3}" dt="2023-01-08T21:48:31.271" v="4" actId="26606"/>
          <pc:sldLayoutMkLst>
            <pc:docMk/>
            <pc:sldMasterMk cId="4122447379" sldId="2147483713"/>
            <pc:sldLayoutMk cId="3305336551" sldId="2147483701"/>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2480562873" sldId="2147483702"/>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820154742" sldId="2147483703"/>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1181837958" sldId="2147483704"/>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1416888942" sldId="2147483705"/>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4282787429" sldId="2147483706"/>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435528237" sldId="2147483707"/>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3753376235" sldId="2147483708"/>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1603408959" sldId="2147483709"/>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2357304480" sldId="2147483710"/>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3971778421" sldId="2147483711"/>
          </pc:sldLayoutMkLst>
        </pc:sldLayoutChg>
        <pc:sldLayoutChg chg="add del">
          <pc:chgData name="Mary Bifaro" userId="17e6c1e68ab0e91f" providerId="LiveId" clId="{E622AC77-05D7-4812-B3C2-7C6E1FDB2DB3}" dt="2023-01-08T21:48:31.271" v="4" actId="26606"/>
          <pc:sldLayoutMkLst>
            <pc:docMk/>
            <pc:sldMasterMk cId="4122447379" sldId="2147483713"/>
            <pc:sldLayoutMk cId="496381508" sldId="214748371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January 8,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6029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January 8,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360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January 8,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2898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January 8,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6412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January 8,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349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January 8,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737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January 8,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7746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January 8,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3560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January 8,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5950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January 8,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3595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January 8,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1144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Sunday, January 8,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63689410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DA179-396F-C431-FE99-43798E59C6E8}"/>
              </a:ext>
            </a:extLst>
          </p:cNvPr>
          <p:cNvSpPr>
            <a:spLocks noGrp="1"/>
          </p:cNvSpPr>
          <p:nvPr>
            <p:ph type="ctrTitle"/>
          </p:nvPr>
        </p:nvSpPr>
        <p:spPr>
          <a:xfrm>
            <a:off x="550864" y="1051551"/>
            <a:ext cx="3565524" cy="2384898"/>
          </a:xfrm>
        </p:spPr>
        <p:txBody>
          <a:bodyPr anchor="b">
            <a:normAutofit/>
          </a:bodyPr>
          <a:lstStyle/>
          <a:p>
            <a:r>
              <a:rPr lang="en-US" sz="4800"/>
              <a:t>Joint NC VSG #29</a:t>
            </a:r>
            <a:br>
              <a:rPr lang="en-US" sz="4800"/>
            </a:br>
            <a:r>
              <a:rPr lang="en-US" sz="4800"/>
              <a:t>2/11/23</a:t>
            </a:r>
          </a:p>
        </p:txBody>
      </p:sp>
      <p:sp>
        <p:nvSpPr>
          <p:cNvPr id="3" name="Subtitle 2">
            <a:extLst>
              <a:ext uri="{FF2B5EF4-FFF2-40B4-BE49-F238E27FC236}">
                <a16:creationId xmlns:a16="http://schemas.microsoft.com/office/drawing/2014/main" id="{47AE54F4-815A-106B-2956-9A3B43DD6C94}"/>
              </a:ext>
            </a:extLst>
          </p:cNvPr>
          <p:cNvSpPr>
            <a:spLocks noGrp="1"/>
          </p:cNvSpPr>
          <p:nvPr>
            <p:ph type="subTitle" idx="1"/>
          </p:nvPr>
        </p:nvSpPr>
        <p:spPr>
          <a:xfrm>
            <a:off x="550863" y="3569008"/>
            <a:ext cx="3565525" cy="1731656"/>
          </a:xfrm>
        </p:spPr>
        <p:txBody>
          <a:bodyPr>
            <a:normAutofit/>
          </a:bodyPr>
          <a:lstStyle/>
          <a:p>
            <a:endParaRPr lang="en-US" sz="2000" dirty="0">
              <a:solidFill>
                <a:schemeClr val="tx1">
                  <a:alpha val="60000"/>
                </a:schemeClr>
              </a:solidFill>
            </a:endParaRPr>
          </a:p>
          <a:p>
            <a:r>
              <a:rPr lang="en-US" sz="2000" dirty="0">
                <a:solidFill>
                  <a:schemeClr val="tx1">
                    <a:alpha val="60000"/>
                  </a:schemeClr>
                </a:solidFill>
              </a:rPr>
              <a:t>Love: How It Shapes our Dysphonia Journey</a:t>
            </a:r>
          </a:p>
        </p:txBody>
      </p:sp>
      <p:grpSp>
        <p:nvGrpSpPr>
          <p:cNvPr id="3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5" name="Picture 3">
            <a:extLst>
              <a:ext uri="{FF2B5EF4-FFF2-40B4-BE49-F238E27FC236}">
                <a16:creationId xmlns:a16="http://schemas.microsoft.com/office/drawing/2014/main" id="{46AF3121-F410-1F70-F366-4CB0D51021FD}"/>
              </a:ext>
            </a:extLst>
          </p:cNvPr>
          <p:cNvPicPr>
            <a:picLocks noChangeAspect="1"/>
          </p:cNvPicPr>
          <p:nvPr/>
        </p:nvPicPr>
        <p:blipFill rotWithShape="1">
          <a:blip r:embed="rId2"/>
          <a:srcRect r="39993"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36"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1938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7D299-A3EE-A62D-6016-7A795A0AF9FB}"/>
              </a:ext>
            </a:extLst>
          </p:cNvPr>
          <p:cNvSpPr>
            <a:spLocks noGrp="1"/>
          </p:cNvSpPr>
          <p:nvPr>
            <p:ph type="title"/>
          </p:nvPr>
        </p:nvSpPr>
        <p:spPr>
          <a:xfrm>
            <a:off x="550864" y="549275"/>
            <a:ext cx="3565524" cy="1997855"/>
          </a:xfrm>
        </p:spPr>
        <p:txBody>
          <a:bodyPr wrap="square" anchor="b">
            <a:normAutofit/>
          </a:bodyPr>
          <a:lstStyle/>
          <a:p>
            <a:r>
              <a:rPr lang="en-US" dirty="0"/>
              <a:t>Quotation #1</a:t>
            </a:r>
          </a:p>
        </p:txBody>
      </p:sp>
      <p:sp>
        <p:nvSpPr>
          <p:cNvPr id="3" name="Content Placeholder 2">
            <a:extLst>
              <a:ext uri="{FF2B5EF4-FFF2-40B4-BE49-F238E27FC236}">
                <a16:creationId xmlns:a16="http://schemas.microsoft.com/office/drawing/2014/main" id="{619C22BC-7757-A358-591A-FE6268D49F3E}"/>
              </a:ext>
            </a:extLst>
          </p:cNvPr>
          <p:cNvSpPr>
            <a:spLocks noGrp="1"/>
          </p:cNvSpPr>
          <p:nvPr>
            <p:ph idx="1"/>
          </p:nvPr>
        </p:nvSpPr>
        <p:spPr>
          <a:xfrm>
            <a:off x="550863" y="2678400"/>
            <a:ext cx="3565525" cy="3414425"/>
          </a:xfrm>
        </p:spPr>
        <p:txBody>
          <a:bodyPr anchor="t">
            <a:normAutofit/>
          </a:bodyPr>
          <a:lstStyle/>
          <a:p>
            <a:endParaRPr lang="en-US" sz="1600" dirty="0"/>
          </a:p>
          <a:p>
            <a:endParaRPr lang="en-US" sz="1600" dirty="0"/>
          </a:p>
          <a:p>
            <a:r>
              <a:rPr lang="en-US" sz="1600" dirty="0"/>
              <a:t>When you raise awareness, give information,  and provide support to others living with a voice disorder, you are carrying out the message in Mother Teresa’s quotation.</a:t>
            </a:r>
          </a:p>
        </p:txBody>
      </p:sp>
      <p:pic>
        <p:nvPicPr>
          <p:cNvPr id="1026" name="Picture 2" descr="30 Inspirational Love Quotes">
            <a:extLst>
              <a:ext uri="{FF2B5EF4-FFF2-40B4-BE49-F238E27FC236}">
                <a16:creationId xmlns:a16="http://schemas.microsoft.com/office/drawing/2014/main" id="{DAC4B5D8-8FA3-FB27-1427-3E47D2592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250"/>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06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F2EDE-BCC3-F1AD-D7B5-C1AB378D6CD4}"/>
              </a:ext>
            </a:extLst>
          </p:cNvPr>
          <p:cNvSpPr>
            <a:spLocks noGrp="1"/>
          </p:cNvSpPr>
          <p:nvPr>
            <p:ph type="title"/>
          </p:nvPr>
        </p:nvSpPr>
        <p:spPr>
          <a:xfrm>
            <a:off x="550864" y="549275"/>
            <a:ext cx="3565524" cy="1997855"/>
          </a:xfrm>
        </p:spPr>
        <p:txBody>
          <a:bodyPr wrap="square" anchor="b">
            <a:normAutofit/>
          </a:bodyPr>
          <a:lstStyle/>
          <a:p>
            <a:r>
              <a:rPr lang="en-US" dirty="0"/>
              <a:t>Quotation #2</a:t>
            </a:r>
          </a:p>
        </p:txBody>
      </p:sp>
      <p:sp>
        <p:nvSpPr>
          <p:cNvPr id="2054" name="Content Placeholder 2053">
            <a:extLst>
              <a:ext uri="{FF2B5EF4-FFF2-40B4-BE49-F238E27FC236}">
                <a16:creationId xmlns:a16="http://schemas.microsoft.com/office/drawing/2014/main" id="{B691C64D-66E2-483A-70AE-AA78479FA652}"/>
              </a:ext>
            </a:extLst>
          </p:cNvPr>
          <p:cNvSpPr>
            <a:spLocks noGrp="1"/>
          </p:cNvSpPr>
          <p:nvPr>
            <p:ph idx="1"/>
          </p:nvPr>
        </p:nvSpPr>
        <p:spPr>
          <a:xfrm>
            <a:off x="550863" y="2678400"/>
            <a:ext cx="3565525" cy="3414425"/>
          </a:xfrm>
        </p:spPr>
        <p:txBody>
          <a:bodyPr anchor="t">
            <a:normAutofit/>
          </a:bodyPr>
          <a:lstStyle/>
          <a:p>
            <a:endParaRPr lang="en-US" sz="1600" dirty="0"/>
          </a:p>
          <a:p>
            <a:endParaRPr lang="en-US" sz="1600" dirty="0"/>
          </a:p>
          <a:p>
            <a:r>
              <a:rPr lang="en-US" sz="1600" dirty="0"/>
              <a:t>It is important to remember self-love.  We should choose to forgive ourselves.  We should remember that we are all flawed and worthy of love.</a:t>
            </a:r>
          </a:p>
        </p:txBody>
      </p:sp>
      <p:pic>
        <p:nvPicPr>
          <p:cNvPr id="2050" name="Picture 2" descr="30 Inspirational Love Quotes">
            <a:extLst>
              <a:ext uri="{FF2B5EF4-FFF2-40B4-BE49-F238E27FC236}">
                <a16:creationId xmlns:a16="http://schemas.microsoft.com/office/drawing/2014/main" id="{7BCC0909-ED72-46D7-976D-C7BB33201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250"/>
          <a:stretch/>
        </p:blipFill>
        <p:spPr bwMode="auto">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65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1" name="Oval 308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3" name="Oval 308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85" name="Group 308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086" name="Freeform: Shape 308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8" name="Oval 308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9" name="Oval 308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091" name="Rectangle 309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9C3D6-DDE4-981D-9529-079DB4C00681}"/>
              </a:ext>
            </a:extLst>
          </p:cNvPr>
          <p:cNvSpPr>
            <a:spLocks noGrp="1"/>
          </p:cNvSpPr>
          <p:nvPr>
            <p:ph type="title"/>
          </p:nvPr>
        </p:nvSpPr>
        <p:spPr>
          <a:xfrm>
            <a:off x="550864" y="1051551"/>
            <a:ext cx="3501386" cy="3132522"/>
          </a:xfrm>
        </p:spPr>
        <p:txBody>
          <a:bodyPr vert="horz" wrap="square" lIns="0" tIns="0" rIns="0" bIns="0" rtlCol="0" anchor="b" anchorCtr="0">
            <a:normAutofit fontScale="90000"/>
          </a:bodyPr>
          <a:lstStyle/>
          <a:p>
            <a:pPr>
              <a:lnSpc>
                <a:spcPct val="90000"/>
              </a:lnSpc>
            </a:pPr>
            <a:r>
              <a:rPr lang="en-US" sz="5300" kern="1200" dirty="0">
                <a:solidFill>
                  <a:schemeClr val="tx1"/>
                </a:solidFill>
                <a:latin typeface="+mj-lt"/>
                <a:ea typeface="+mj-ea"/>
                <a:cs typeface="+mj-cs"/>
              </a:rPr>
              <a:t>Quotation #3</a:t>
            </a:r>
            <a:br>
              <a:rPr lang="en-US" sz="1900" kern="1200">
                <a:solidFill>
                  <a:schemeClr val="tx1"/>
                </a:solidFill>
                <a:latin typeface="+mj-lt"/>
                <a:ea typeface="+mj-ea"/>
                <a:cs typeface="+mj-cs"/>
              </a:rPr>
            </a:br>
            <a:br>
              <a:rPr lang="en-US" sz="1900" kern="1200">
                <a:solidFill>
                  <a:schemeClr val="tx1"/>
                </a:solidFill>
                <a:latin typeface="+mj-lt"/>
                <a:ea typeface="+mj-ea"/>
                <a:cs typeface="+mj-cs"/>
              </a:rPr>
            </a:br>
            <a:br>
              <a:rPr lang="en-US" sz="1900" kern="1200">
                <a:solidFill>
                  <a:schemeClr val="tx1"/>
                </a:solidFill>
                <a:latin typeface="+mj-lt"/>
                <a:ea typeface="+mj-ea"/>
                <a:cs typeface="+mj-cs"/>
              </a:rPr>
            </a:br>
            <a:br>
              <a:rPr lang="en-US" sz="1900" kern="1200" dirty="0">
                <a:solidFill>
                  <a:schemeClr val="tx1"/>
                </a:solidFill>
                <a:latin typeface="+mj-lt"/>
                <a:ea typeface="+mj-ea"/>
                <a:cs typeface="+mj-cs"/>
              </a:rPr>
            </a:br>
            <a:br>
              <a:rPr lang="en-US" sz="1900" kern="1200" dirty="0">
                <a:solidFill>
                  <a:schemeClr val="tx1"/>
                </a:solidFill>
                <a:latin typeface="+mj-lt"/>
                <a:ea typeface="+mj-ea"/>
                <a:cs typeface="+mj-cs"/>
              </a:rPr>
            </a:br>
            <a:r>
              <a:rPr lang="en-US" sz="1900" kern="1200" dirty="0">
                <a:solidFill>
                  <a:schemeClr val="tx1"/>
                </a:solidFill>
                <a:latin typeface="+mj-lt"/>
                <a:ea typeface="+mj-ea"/>
                <a:cs typeface="+mj-cs"/>
              </a:rPr>
              <a:t>According to the Dalai Lama, when we share love, it helps us develop inner happiness and peace.  Have you experienced this when working with and </a:t>
            </a:r>
            <a:r>
              <a:rPr lang="en-US" sz="1900" dirty="0"/>
              <a:t>being with others who are also </a:t>
            </a:r>
            <a:r>
              <a:rPr lang="en-US" sz="1900" kern="1200" dirty="0">
                <a:solidFill>
                  <a:schemeClr val="tx1"/>
                </a:solidFill>
                <a:latin typeface="+mj-lt"/>
                <a:ea typeface="+mj-ea"/>
                <a:cs typeface="+mj-cs"/>
              </a:rPr>
              <a:t>living with a voice disorder?</a:t>
            </a:r>
          </a:p>
        </p:txBody>
      </p:sp>
      <p:grpSp>
        <p:nvGrpSpPr>
          <p:cNvPr id="3093" name="Group 3092">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3094" name="Freeform: Shape 3093">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5" name="Oval 3094">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074" name="Picture 2" descr="30 Inspirational Love Quotes">
            <a:extLst>
              <a:ext uri="{FF2B5EF4-FFF2-40B4-BE49-F238E27FC236}">
                <a16:creationId xmlns:a16="http://schemas.microsoft.com/office/drawing/2014/main" id="{17232019-797E-B296-9E6B-B79B499755C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7927"/>
          <a:stretch/>
        </p:blipFill>
        <p:spPr bwMode="auto">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97" name="Rectangle 3096">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Oval 3098">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3880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33" name="Rectangle 411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7840BE-DC78-1CCB-4E1B-7387EB244F52}"/>
              </a:ext>
            </a:extLst>
          </p:cNvPr>
          <p:cNvSpPr>
            <a:spLocks noGrp="1"/>
          </p:cNvSpPr>
          <p:nvPr>
            <p:ph type="title"/>
          </p:nvPr>
        </p:nvSpPr>
        <p:spPr>
          <a:xfrm>
            <a:off x="550864" y="549275"/>
            <a:ext cx="3565524" cy="1997855"/>
          </a:xfrm>
        </p:spPr>
        <p:txBody>
          <a:bodyPr wrap="square" anchor="b">
            <a:normAutofit/>
          </a:bodyPr>
          <a:lstStyle/>
          <a:p>
            <a:r>
              <a:rPr lang="en-US" dirty="0"/>
              <a:t>Quotation #4</a:t>
            </a:r>
          </a:p>
        </p:txBody>
      </p:sp>
      <p:grpSp>
        <p:nvGrpSpPr>
          <p:cNvPr id="4134" name="Group 4118">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4120"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1"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2"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135" name="Oval 4123">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02" name="Content Placeholder 4101">
            <a:extLst>
              <a:ext uri="{FF2B5EF4-FFF2-40B4-BE49-F238E27FC236}">
                <a16:creationId xmlns:a16="http://schemas.microsoft.com/office/drawing/2014/main" id="{68EAC7E3-9EA1-E73B-6C73-15534EB90223}"/>
              </a:ext>
            </a:extLst>
          </p:cNvPr>
          <p:cNvSpPr>
            <a:spLocks noGrp="1"/>
          </p:cNvSpPr>
          <p:nvPr>
            <p:ph idx="1"/>
          </p:nvPr>
        </p:nvSpPr>
        <p:spPr>
          <a:xfrm>
            <a:off x="550863" y="2678400"/>
            <a:ext cx="3565525" cy="3414425"/>
          </a:xfrm>
        </p:spPr>
        <p:txBody>
          <a:bodyPr anchor="t">
            <a:normAutofit/>
          </a:bodyPr>
          <a:lstStyle/>
          <a:p>
            <a:endParaRPr lang="en-US" sz="1600" dirty="0"/>
          </a:p>
          <a:p>
            <a:endParaRPr lang="en-US" sz="1600" dirty="0"/>
          </a:p>
          <a:p>
            <a:r>
              <a:rPr lang="en-US" sz="1600" dirty="0"/>
              <a:t>Do you think that Dysphonia International embraces </a:t>
            </a:r>
            <a:r>
              <a:rPr lang="en-US" sz="1600" dirty="0" err="1"/>
              <a:t>Buscaglia’s</a:t>
            </a:r>
            <a:r>
              <a:rPr lang="en-US" sz="1600" dirty="0"/>
              <a:t> philosophy by being a welcoming and caring community?  If so, how?</a:t>
            </a:r>
          </a:p>
        </p:txBody>
      </p:sp>
      <p:pic>
        <p:nvPicPr>
          <p:cNvPr id="4098" name="Picture 2" descr="30 Inspirational Love Quotes">
            <a:extLst>
              <a:ext uri="{FF2B5EF4-FFF2-40B4-BE49-F238E27FC236}">
                <a16:creationId xmlns:a16="http://schemas.microsoft.com/office/drawing/2014/main" id="{A839BDE9-BD10-8454-4888-AB8CC9F9F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216293" y="549275"/>
            <a:ext cx="5759451" cy="5759451"/>
          </a:xfrm>
          <a:custGeom>
            <a:avLst/>
            <a:gdLst/>
            <a:ahLst/>
            <a:cxnLst/>
            <a:rect l="l" t="t" r="r" b="b"/>
            <a:pathLst>
              <a:path w="7090237" h="5759451">
                <a:moveTo>
                  <a:pt x="0" y="0"/>
                </a:moveTo>
                <a:lnTo>
                  <a:pt x="7090237" y="0"/>
                </a:lnTo>
                <a:lnTo>
                  <a:pt x="709023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3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3E2D2-C395-6B3A-78EF-7A16B285050F}"/>
              </a:ext>
            </a:extLst>
          </p:cNvPr>
          <p:cNvSpPr>
            <a:spLocks noGrp="1"/>
          </p:cNvSpPr>
          <p:nvPr>
            <p:ph type="title"/>
          </p:nvPr>
        </p:nvSpPr>
        <p:spPr>
          <a:xfrm>
            <a:off x="550864" y="549275"/>
            <a:ext cx="3565524" cy="1997855"/>
          </a:xfrm>
        </p:spPr>
        <p:txBody>
          <a:bodyPr wrap="square" anchor="b">
            <a:normAutofit/>
          </a:bodyPr>
          <a:lstStyle/>
          <a:p>
            <a:r>
              <a:rPr lang="en-US" dirty="0"/>
              <a:t>Quotation #5</a:t>
            </a:r>
          </a:p>
        </p:txBody>
      </p:sp>
      <p:grpSp>
        <p:nvGrpSpPr>
          <p:cNvPr id="5131" name="Group 5130">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513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136" name="Oval 5135">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6" name="Content Placeholder 5125">
            <a:extLst>
              <a:ext uri="{FF2B5EF4-FFF2-40B4-BE49-F238E27FC236}">
                <a16:creationId xmlns:a16="http://schemas.microsoft.com/office/drawing/2014/main" id="{9C213B3E-4B25-B24E-C782-96127CA46229}"/>
              </a:ext>
            </a:extLst>
          </p:cNvPr>
          <p:cNvSpPr>
            <a:spLocks noGrp="1"/>
          </p:cNvSpPr>
          <p:nvPr>
            <p:ph idx="1"/>
          </p:nvPr>
        </p:nvSpPr>
        <p:spPr>
          <a:xfrm>
            <a:off x="550863" y="2677306"/>
            <a:ext cx="3565525" cy="3415519"/>
          </a:xfrm>
        </p:spPr>
        <p:txBody>
          <a:bodyPr anchor="t">
            <a:normAutofit/>
          </a:bodyPr>
          <a:lstStyle/>
          <a:p>
            <a:endParaRPr lang="en-US" sz="1600" dirty="0"/>
          </a:p>
          <a:p>
            <a:endParaRPr lang="en-US" sz="1600" dirty="0"/>
          </a:p>
          <a:p>
            <a:r>
              <a:rPr lang="en-US" sz="1600" dirty="0"/>
              <a:t>The vibrant support network of Dysphonia International  is shaped and strengthened by the selfless service of dedicated volunteers who serve in pursuit of our important mission goals.</a:t>
            </a:r>
          </a:p>
        </p:txBody>
      </p:sp>
      <p:pic>
        <p:nvPicPr>
          <p:cNvPr id="5122" name="Picture 2" descr="30 Inspirational Love Quotes">
            <a:extLst>
              <a:ext uri="{FF2B5EF4-FFF2-40B4-BE49-F238E27FC236}">
                <a16:creationId xmlns:a16="http://schemas.microsoft.com/office/drawing/2014/main" id="{C399CCE7-31BC-7BD8-B8B3-6F8D5885B7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6293" y="549275"/>
            <a:ext cx="5759451" cy="5759451"/>
          </a:xfrm>
          <a:custGeom>
            <a:avLst/>
            <a:gdLst/>
            <a:ahLst/>
            <a:cxnLst/>
            <a:rect l="l" t="t" r="r" b="b"/>
            <a:pathLst>
              <a:path w="7090237" h="5759451">
                <a:moveTo>
                  <a:pt x="0" y="0"/>
                </a:moveTo>
                <a:lnTo>
                  <a:pt x="7090237" y="0"/>
                </a:lnTo>
                <a:lnTo>
                  <a:pt x="709023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39450"/>
      </p:ext>
    </p:extLst>
  </p:cSld>
  <p:clrMapOvr>
    <a:masterClrMapping/>
  </p:clrMapOvr>
</p:sld>
</file>

<file path=ppt/theme/theme1.xml><?xml version="1.0" encoding="utf-8"?>
<a:theme xmlns:a="http://schemas.openxmlformats.org/drawingml/2006/main" name="3DFloatVTI">
  <a:themeElements>
    <a:clrScheme name="AnalogousFromRegularSeedRightStep">
      <a:dk1>
        <a:srgbClr val="000000"/>
      </a:dk1>
      <a:lt1>
        <a:srgbClr val="FFFFFF"/>
      </a:lt1>
      <a:dk2>
        <a:srgbClr val="302B1B"/>
      </a:dk2>
      <a:lt2>
        <a:srgbClr val="F3F0F2"/>
      </a:lt2>
      <a:accent1>
        <a:srgbClr val="39B75D"/>
      </a:accent1>
      <a:accent2>
        <a:srgbClr val="2CB68D"/>
      </a:accent2>
      <a:accent3>
        <a:srgbClr val="3BB0C0"/>
      </a:accent3>
      <a:accent4>
        <a:srgbClr val="2E71BE"/>
      </a:accent4>
      <a:accent5>
        <a:srgbClr val="4249D0"/>
      </a:accent5>
      <a:accent6>
        <a:srgbClr val="642EBE"/>
      </a:accent6>
      <a:hlink>
        <a:srgbClr val="BF3F9A"/>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72</TotalTime>
  <Words>182</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Sitka Heading</vt:lpstr>
      <vt:lpstr>Source Sans Pro</vt:lpstr>
      <vt:lpstr>3DFloatVTI</vt:lpstr>
      <vt:lpstr>Joint NC VSG #29 2/11/23</vt:lpstr>
      <vt:lpstr>Quotation #1</vt:lpstr>
      <vt:lpstr>Quotation #2</vt:lpstr>
      <vt:lpstr>Quotation #3     According to the Dalai Lama, when we share love, it helps us develop inner happiness and peace.  Have you experienced this when working with and being with others who are also living with a voice disorder?</vt:lpstr>
      <vt:lpstr>Quotation #4</vt:lpstr>
      <vt:lpstr>Quotation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NC VSG #29 2/11/23</dc:title>
  <dc:creator>Mary Bifaro</dc:creator>
  <cp:lastModifiedBy>Mary Bifaro</cp:lastModifiedBy>
  <cp:revision>1</cp:revision>
  <cp:lastPrinted>2023-01-08T22:53:21Z</cp:lastPrinted>
  <dcterms:created xsi:type="dcterms:W3CDTF">2023-01-08T21:42:33Z</dcterms:created>
  <dcterms:modified xsi:type="dcterms:W3CDTF">2023-01-08T22:59:56Z</dcterms:modified>
</cp:coreProperties>
</file>